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2" r:id="rId9"/>
    <p:sldId id="263" r:id="rId10"/>
    <p:sldId id="266" r:id="rId11"/>
    <p:sldId id="264" r:id="rId12"/>
    <p:sldId id="265" r:id="rId13"/>
  </p:sldIdLst>
  <p:sldSz cx="9144000" cy="5143500" type="screen16x9"/>
  <p:notesSz cx="6858000" cy="9144000"/>
  <p:embeddedFontLst>
    <p:embeddedFont>
      <p:font typeface="Average" panose="020B0604020202020204" charset="0"/>
      <p:regular r:id="rId15"/>
    </p:embeddedFont>
    <p:embeddedFont>
      <p:font typeface="Lato" panose="020B0604020202020204" charset="0"/>
      <p:regular r:id="rId16"/>
      <p:bold r:id="rId17"/>
      <p:italic r:id="rId18"/>
      <p:boldItalic r:id="rId19"/>
    </p:embeddedFont>
    <p:embeddedFont>
      <p:font typeface="Montserrat" panose="020B0604020202020204" charset="0"/>
      <p:regular r:id="rId20"/>
      <p:bold r:id="rId21"/>
      <p:italic r:id="rId22"/>
      <p:boldItalic r:id="rId23"/>
    </p:embeddedFont>
    <p:embeddedFont>
      <p:font typeface="Oswald" panose="020B0604020202020204" charset="0"/>
      <p:regular r:id="rId24"/>
      <p:bold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9" d="100"/>
          <a:sy n="89" d="100"/>
        </p:scale>
        <p:origin x="624" y="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54b6eaab94_0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54b6eaab94_0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54b6eaab9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54b6eaab9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51f63c5e2c_5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51f63c5e2c_5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51f63c5e2c_5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51f63c5e2c_5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54b6eaab94_0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54b6eaab94_0_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54b6eaab94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54b6eaab94_0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51f63c5e2c_5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51f63c5e2c_5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51f63c5e2c_5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51f63c5e2c_5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54b6eaab94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54b6eaab94_0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11" name="Google Shape;11;p2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2" name="Google Shape;42;p9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subTitle" idx="1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>
            <a:endParaRPr/>
          </a:p>
        </p:txBody>
      </p:sp>
      <p:sp>
        <p:nvSpPr>
          <p:cNvPr id="48" name="Google Shape;48;p10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>
            <a:spLocks noGrp="1"/>
          </p:cNvSpPr>
          <p:nvPr>
            <p:ph type="body" idx="1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2" name="Google Shape;52;p11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lat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drive.google.com/file/d/1vXyDH-FhE4kD8XQVNZjprRTMSGwPgGLp/view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>
            <a:spLocks noGrp="1"/>
          </p:cNvSpPr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Find A Partner </a:t>
            </a:r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108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Prototype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A30B5-5138-4E48-A9AB-A8063CC87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Updated Gantt Chart 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579839-3ABB-436A-8B02-530F691B9B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07281"/>
            <a:ext cx="9144000" cy="4036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5838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1"/>
          <p:cNvSpPr txBox="1">
            <a:spLocks noGrp="1"/>
          </p:cNvSpPr>
          <p:nvPr>
            <p:ph type="title"/>
          </p:nvPr>
        </p:nvSpPr>
        <p:spPr>
          <a:xfrm>
            <a:off x="311700" y="19990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Thank You</a:t>
            </a:r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Substitute to Live Demo</a:t>
            </a:r>
            <a:endParaRPr/>
          </a:p>
        </p:txBody>
      </p:sp>
      <p:pic>
        <p:nvPicPr>
          <p:cNvPr id="125" name="Google Shape;125;p22" title="Find A Partner.webm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1152475"/>
            <a:ext cx="5165176" cy="3873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/>
        </p:nvSpPr>
        <p:spPr>
          <a:xfrm>
            <a:off x="1297500" y="657300"/>
            <a:ext cx="7038900" cy="9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Team Members and Roles:</a:t>
            </a:r>
            <a:endParaRPr sz="3000" dirty="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dirty="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66" name="Google Shape;6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60675" y="3728049"/>
            <a:ext cx="1154400" cy="131420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/>
        </p:nvSpPr>
        <p:spPr>
          <a:xfrm>
            <a:off x="589275" y="1467850"/>
            <a:ext cx="2033700" cy="40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Xiang Liu - PM/Developer</a:t>
            </a:r>
            <a:endParaRPr sz="12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1200725" y="3192575"/>
            <a:ext cx="2685900" cy="40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Anthony Pham – </a:t>
            </a:r>
            <a:r>
              <a:rPr lang="en-GB" sz="1200" dirty="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Frontend </a:t>
            </a:r>
            <a:r>
              <a:rPr lang="en" sz="1200" dirty="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Developer</a:t>
            </a:r>
            <a:endParaRPr sz="1200" dirty="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dirty="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9" name="Google Shape;69;p14"/>
          <p:cNvSpPr txBox="1"/>
          <p:nvPr/>
        </p:nvSpPr>
        <p:spPr>
          <a:xfrm>
            <a:off x="3555150" y="1300282"/>
            <a:ext cx="2033700" cy="5271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200" dirty="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Uday Jain – Main/</a:t>
            </a:r>
            <a:r>
              <a:rPr lang="en-GB" sz="1200" dirty="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Backend</a:t>
            </a:r>
            <a:r>
              <a:rPr lang="en" sz="1200" dirty="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 Developer</a:t>
            </a:r>
            <a:endParaRPr sz="1200" dirty="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dirty="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0" name="Google Shape;70;p14"/>
          <p:cNvSpPr txBox="1"/>
          <p:nvPr/>
        </p:nvSpPr>
        <p:spPr>
          <a:xfrm>
            <a:off x="4675975" y="3192575"/>
            <a:ext cx="2829900" cy="40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200" dirty="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Anthony Lam – Frontend Developer</a:t>
            </a:r>
            <a:endParaRPr sz="1200" dirty="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dirty="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1" name="Google Shape;71;p14"/>
          <p:cNvSpPr txBox="1"/>
          <p:nvPr/>
        </p:nvSpPr>
        <p:spPr>
          <a:xfrm>
            <a:off x="6091550" y="1424250"/>
            <a:ext cx="2504400" cy="40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200" dirty="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Albert Leung - Web/Business Developer</a:t>
            </a:r>
            <a:endParaRPr sz="1200" dirty="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dirty="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72" name="Google Shape;72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8525" y="1871063"/>
            <a:ext cx="1441901" cy="1314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52351" y="1953812"/>
            <a:ext cx="1884037" cy="1255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812023" y="1827438"/>
            <a:ext cx="1400651" cy="1401407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950283" y="5649883"/>
            <a:ext cx="921014" cy="93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s://lh5.googleusercontent.com/sTUMAjopCluZUj9vjqOY-oViCrTK3mD4NuIB7lW-oVd89exQ2ZfTeR1x-qz8plEs1fJumQH1JBvftwwwZ_zXmLAcMGqJ0ZJboXpeqUup8GaaNT_oAJCGW56zlhESnS7sgwXd1bLMlg">
            <a:extLst>
              <a:ext uri="{FF2B5EF4-FFF2-40B4-BE49-F238E27FC236}">
                <a16:creationId xmlns:a16="http://schemas.microsoft.com/office/drawing/2014/main" id="{A612DD2F-3416-4903-B703-EAB9EDB79A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8853" y="3728049"/>
            <a:ext cx="1365394" cy="1390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Scope - Questions</a:t>
            </a:r>
            <a:endParaRPr/>
          </a:p>
        </p:txBody>
      </p:sp>
      <p:sp>
        <p:nvSpPr>
          <p:cNvPr id="81" name="Google Shape;81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b="1" dirty="0"/>
              <a:t>How will we create a front-end web interface?</a:t>
            </a:r>
            <a:endParaRPr b="1" dirty="0"/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 dirty="0"/>
              <a:t>How did we want our website to look like?</a:t>
            </a:r>
            <a:endParaRPr dirty="0"/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 dirty="0"/>
              <a:t>What material/understanding would we need to have a desired outcome?</a:t>
            </a:r>
            <a:endParaRPr dirty="0"/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 dirty="0"/>
              <a:t>What components would be the most important?</a:t>
            </a:r>
            <a:endParaRPr dirty="0"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b="1" dirty="0"/>
              <a:t>How will our website respond to client requests?</a:t>
            </a:r>
            <a:endParaRPr b="1" dirty="0"/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 dirty="0"/>
              <a:t>What framework are we going to need?</a:t>
            </a:r>
            <a:endParaRPr dirty="0"/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 dirty="0"/>
              <a:t>How will the online application make inputted data persist?</a:t>
            </a:r>
            <a:endParaRPr dirty="0"/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 dirty="0"/>
              <a:t>How are we going to interact with the database?</a:t>
            </a:r>
            <a:endParaRPr dirty="0"/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 dirty="0"/>
              <a:t>How will we integrate the front end with the backend?</a:t>
            </a:r>
            <a:endParaRPr dirty="0"/>
          </a:p>
          <a:p>
            <a:pPr marL="457200" lvl="0" indent="0" algn="l" rtl="0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 txBox="1">
            <a:spLocks noGrp="1"/>
          </p:cNvSpPr>
          <p:nvPr>
            <p:ph type="title"/>
          </p:nvPr>
        </p:nvSpPr>
        <p:spPr>
          <a:xfrm>
            <a:off x="311700" y="2943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Scope - Strategy for Finding Answers</a:t>
            </a:r>
            <a:endParaRPr/>
          </a:p>
        </p:txBody>
      </p:sp>
      <p:sp>
        <p:nvSpPr>
          <p:cNvPr id="87" name="Google Shape;87;p16"/>
          <p:cNvSpPr txBox="1">
            <a:spLocks noGrp="1"/>
          </p:cNvSpPr>
          <p:nvPr>
            <p:ph type="body" idx="1"/>
          </p:nvPr>
        </p:nvSpPr>
        <p:spPr>
          <a:xfrm>
            <a:off x="0" y="931450"/>
            <a:ext cx="9052500" cy="389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Split our group into two teams based on individual experience: a Frontend group and Backend group</a:t>
            </a:r>
            <a:endParaRPr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b="1"/>
              <a:t>Frontend group - tested both basic coding (HTML, CSS, Javascript) and AdobeXD</a:t>
            </a:r>
            <a:endParaRPr b="1"/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Compared which method was better for creating a web interface</a:t>
            </a:r>
            <a:endParaRPr/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Decided to use HTML for prototype, still not dropping AdobeXD as an idea</a:t>
            </a:r>
            <a:endParaRPr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b="1"/>
              <a:t>Backend group - Take a deeper look into the options available(PHP, NodeJS, Python)</a:t>
            </a:r>
            <a:endParaRPr b="1"/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Have ExpressJs and NodeJs to support the backend framework and respond to client requests.</a:t>
            </a:r>
            <a:endParaRPr/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Use a basic form to input data and make it persist.</a:t>
            </a:r>
            <a:endParaRPr/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Have the ability to interact with the database from the shell and website both..</a:t>
            </a:r>
            <a:endParaRPr/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Be able to CRUD(Create, Read, Update, Delete) Data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94" name="Google Shape;9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8050"/>
            <a:ext cx="9143999" cy="5067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01" name="Google Shape;10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" y="0"/>
            <a:ext cx="9144000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5DB794-FD12-471E-B728-F4E78D351D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of the dependencies/resources of the prototype: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52D05E-7BDC-41EF-BE2D-E7099E1C30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Semantic UI</a:t>
            </a:r>
          </a:p>
          <a:p>
            <a:r>
              <a:rPr lang="en-US" dirty="0"/>
              <a:t>NodeJS Packages</a:t>
            </a:r>
          </a:p>
          <a:p>
            <a:pPr lvl="1"/>
            <a:r>
              <a:rPr lang="en-US" dirty="0"/>
              <a:t>Body-parser</a:t>
            </a:r>
          </a:p>
          <a:p>
            <a:pPr lvl="1"/>
            <a:r>
              <a:rPr lang="en-US" dirty="0" err="1"/>
              <a:t>Ejs</a:t>
            </a:r>
            <a:endParaRPr lang="en-US" dirty="0"/>
          </a:p>
          <a:p>
            <a:pPr lvl="1"/>
            <a:r>
              <a:rPr lang="en-US" dirty="0"/>
              <a:t>Express</a:t>
            </a:r>
          </a:p>
          <a:p>
            <a:pPr lvl="2"/>
            <a:r>
              <a:rPr lang="en-US" dirty="0"/>
              <a:t>Express sanitizer</a:t>
            </a:r>
          </a:p>
          <a:p>
            <a:pPr lvl="2"/>
            <a:r>
              <a:rPr lang="en-US" dirty="0"/>
              <a:t>Method-override</a:t>
            </a:r>
          </a:p>
          <a:p>
            <a:pPr lvl="1"/>
            <a:r>
              <a:rPr lang="en-US" dirty="0"/>
              <a:t>Mongoose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16706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Live Prototype Demo								</a:t>
            </a:r>
            <a:endParaRPr sz="1000"/>
          </a:p>
        </p:txBody>
      </p:sp>
      <p:sp>
        <p:nvSpPr>
          <p:cNvPr id="107" name="Google Shape;107;p19"/>
          <p:cNvSpPr txBox="1">
            <a:spLocks noGrp="1"/>
          </p:cNvSpPr>
          <p:nvPr>
            <p:ph type="body" idx="1"/>
          </p:nvPr>
        </p:nvSpPr>
        <p:spPr>
          <a:xfrm>
            <a:off x="311700" y="1112300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Objective of the Demo</a:t>
            </a:r>
            <a:endParaRPr b="1" dirty="0"/>
          </a:p>
          <a:p>
            <a:pPr marL="457200" lvl="0" indent="-342900" algn="l" rtl="0">
              <a:spcBef>
                <a:spcPts val="1600"/>
              </a:spcBef>
              <a:spcAft>
                <a:spcPts val="0"/>
              </a:spcAft>
              <a:buSzPts val="1800"/>
              <a:buAutoNum type="arabicPeriod"/>
            </a:pPr>
            <a:r>
              <a:rPr lang="en" dirty="0"/>
              <a:t>Demonstrate what we learnt while attempting to create basic front end web pages.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dirty="0"/>
              <a:t>Give an idea of what the discussion board, event list would look like. 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dirty="0"/>
              <a:t>Demonstrate our ability to CRUD Data.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dirty="0"/>
              <a:t>Demonstrate </a:t>
            </a:r>
            <a:r>
              <a:rPr lang="en-GB" dirty="0"/>
              <a:t>the ability of our website to respond to client requests. </a:t>
            </a: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108" name="Google Shape;108;p19"/>
          <p:cNvSpPr txBox="1"/>
          <p:nvPr/>
        </p:nvSpPr>
        <p:spPr>
          <a:xfrm>
            <a:off x="6542525" y="4413325"/>
            <a:ext cx="21534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latin typeface="Average"/>
                <a:ea typeface="Average"/>
                <a:cs typeface="Average"/>
                <a:sym typeface="Average"/>
                <a:hlinkClick r:id="rId3" action="ppaction://hlinksldjump"/>
              </a:rPr>
              <a:t>Incase Live Demo Fails</a:t>
            </a:r>
            <a:endParaRPr u="sng">
              <a:latin typeface="Average"/>
              <a:ea typeface="Average"/>
              <a:cs typeface="Average"/>
              <a:sym typeface="Average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1D8AA80-4815-4B4D-A7CE-91A824DCB7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7" y="3234344"/>
            <a:ext cx="3896915" cy="158964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0"/>
          <p:cNvSpPr txBox="1">
            <a:spLocks noGrp="1"/>
          </p:cNvSpPr>
          <p:nvPr>
            <p:ph type="title"/>
          </p:nvPr>
        </p:nvSpPr>
        <p:spPr>
          <a:xfrm>
            <a:off x="311700" y="1295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 from Prototyping</a:t>
            </a:r>
            <a:endParaRPr/>
          </a:p>
        </p:txBody>
      </p:sp>
      <p:sp>
        <p:nvSpPr>
          <p:cNvPr id="114" name="Google Shape;114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 b="1"/>
              <a:t>Direct Lessons</a:t>
            </a:r>
            <a:endParaRPr b="1"/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Assess our own capabilities in various fields of developments.</a:t>
            </a:r>
            <a:endParaRPr/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Understand the importance of a prototype.</a:t>
            </a:r>
            <a:endParaRPr/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Applying knowledge acquired from prototype to our project. </a:t>
            </a:r>
            <a:endParaRPr/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Understand how databases work.</a:t>
            </a:r>
            <a:endParaRPr/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Visualize where we want to proceed from here.</a:t>
            </a:r>
            <a:endParaRPr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 b="1"/>
              <a:t>Indirect Lessons</a:t>
            </a:r>
            <a:endParaRPr b="1"/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Learned how to manage our time wisely.</a:t>
            </a:r>
            <a:endParaRPr/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Takes time to learn new material/languages.</a:t>
            </a:r>
            <a:endParaRPr/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Importance of teamwork.</a:t>
            </a:r>
            <a:endParaRPr/>
          </a:p>
          <a:p>
            <a:pPr marL="457200" lvl="0" indent="0" algn="l" rtl="0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426</Words>
  <Application>Microsoft Office PowerPoint</Application>
  <PresentationFormat>On-screen Show (16:9)</PresentationFormat>
  <Paragraphs>59</Paragraphs>
  <Slides>12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Lato</vt:lpstr>
      <vt:lpstr>Average</vt:lpstr>
      <vt:lpstr>Oswald</vt:lpstr>
      <vt:lpstr>Montserrat</vt:lpstr>
      <vt:lpstr>Slate</vt:lpstr>
      <vt:lpstr>Find A Partner </vt:lpstr>
      <vt:lpstr>PowerPoint Presentation</vt:lpstr>
      <vt:lpstr>Scope - Questions</vt:lpstr>
      <vt:lpstr>Scope - Strategy for Finding Answers</vt:lpstr>
      <vt:lpstr>PowerPoint Presentation</vt:lpstr>
      <vt:lpstr>PowerPoint Presentation</vt:lpstr>
      <vt:lpstr>Some of the dependencies/resources of the prototype:</vt:lpstr>
      <vt:lpstr>Live Prototype Demo        </vt:lpstr>
      <vt:lpstr>Lessons Learned from Prototyping</vt:lpstr>
      <vt:lpstr>Updated Gantt Chart </vt:lpstr>
      <vt:lpstr>Thank You</vt:lpstr>
      <vt:lpstr>Substitute to Live Demo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Find A Partner </dc:title>
  <cp:lastModifiedBy>Jain,Uday</cp:lastModifiedBy>
  <cp:revision>9</cp:revision>
  <dcterms:modified xsi:type="dcterms:W3CDTF">2019-03-15T16:30:54Z</dcterms:modified>
</cp:coreProperties>
</file>